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08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4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4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4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28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7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1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13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07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2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12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970A-34A1-4CE1-A968-FCBD3FB56FA3}" type="datetimeFigureOut">
              <a:rPr lang="en-US" smtClean="0"/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897AE-288C-48A4-BBE4-C453F09C0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8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Title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0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81134"/>
            <a:ext cx="3200400" cy="1143000"/>
          </a:xfrm>
        </p:spPr>
        <p:txBody>
          <a:bodyPr/>
          <a:lstStyle/>
          <a:p>
            <a:r>
              <a:rPr lang="en-US" dirty="0" smtClean="0"/>
              <a:t>First</a:t>
            </a:r>
            <a:endParaRPr lang="en-US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5029200" y="272185"/>
            <a:ext cx="32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73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81134"/>
            <a:ext cx="3200400" cy="1143000"/>
          </a:xfrm>
        </p:spPr>
        <p:txBody>
          <a:bodyPr/>
          <a:lstStyle/>
          <a:p>
            <a:r>
              <a:rPr lang="en-US" dirty="0" smtClean="0"/>
              <a:t>Then</a:t>
            </a:r>
            <a:endParaRPr lang="en-US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5029200" y="272185"/>
            <a:ext cx="32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After that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17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81134"/>
            <a:ext cx="3200400" cy="1143000"/>
          </a:xfrm>
        </p:spPr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5029200" y="272185"/>
            <a:ext cx="32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My Book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27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and Credits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992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Title Page</vt:lpstr>
      <vt:lpstr>First</vt:lpstr>
      <vt:lpstr>Then</vt:lpstr>
      <vt:lpstr>Finally</vt:lpstr>
      <vt:lpstr>Resources and Credits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Page</dc:title>
  <dc:creator>Diane</dc:creator>
  <cp:lastModifiedBy>Diane</cp:lastModifiedBy>
  <cp:revision>2</cp:revision>
  <dcterms:created xsi:type="dcterms:W3CDTF">2010-07-24T00:03:57Z</dcterms:created>
  <dcterms:modified xsi:type="dcterms:W3CDTF">2010-07-24T00:49:45Z</dcterms:modified>
</cp:coreProperties>
</file>